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8" r:id="rId5"/>
    <p:sldId id="259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27.01.2017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27.01.2017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27.01.2017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27.01.2017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как провести выходные с детьми  зимой\47968_891e936407a1049943d42ef84b3b3666.p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65943"/>
            <a:ext cx="9144000" cy="6989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252763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как провести выходные с детьми  зимой\47968_0fec8bc8478921ae5c65d8bb56be05f5.p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78992" y="0"/>
            <a:ext cx="9222991" cy="7050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284440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:\как провести выходные с детьми  зимой\47968_2d01c6396302d440b12f428ddeec82c8.p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49706"/>
            <a:ext cx="9143999" cy="6989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243720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:\как провести выходные с детьми  зимой\47968_f70e2b5775062f4d548a5fa5c90672fd.p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6982" y="0"/>
            <a:ext cx="9150981" cy="6995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111119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:\как провести выходные с детьми  зимой\47968_13a4e1f4cc15a6864db372f2d00ecc5d.p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82029"/>
            <a:ext cx="9144000" cy="7022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4606255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Экран (4:3)</PresentationFormat>
  <Paragraphs>0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Тема Office</vt:lpstr>
      <vt:lpstr>Слайд 1</vt:lpstr>
      <vt:lpstr>Слайд 2</vt:lpstr>
      <vt:lpstr>Слайд 3</vt:lpstr>
      <vt:lpstr>Слайд 4</vt:lpstr>
      <vt:lpstr>Слайд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Компьютер</cp:lastModifiedBy>
  <cp:revision>2</cp:revision>
  <dcterms:created xsi:type="dcterms:W3CDTF">2017-01-26T08:29:47Z</dcterms:created>
  <dcterms:modified xsi:type="dcterms:W3CDTF">2017-01-27T09:06:10Z</dcterms:modified>
</cp:coreProperties>
</file>