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0" r:id="rId1"/>
  </p:sldMasterIdLst>
  <p:sldIdLst>
    <p:sldId id="256" r:id="rId2"/>
    <p:sldId id="261" r:id="rId3"/>
    <p:sldId id="264" r:id="rId4"/>
    <p:sldId id="260" r:id="rId5"/>
    <p:sldId id="257" r:id="rId6"/>
    <p:sldId id="265" r:id="rId7"/>
    <p:sldId id="262" r:id="rId8"/>
    <p:sldId id="263" r:id="rId9"/>
    <p:sldId id="266" r:id="rId10"/>
    <p:sldId id="267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4862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708" autoAdjust="0"/>
    <p:restoredTop sz="94660"/>
  </p:normalViewPr>
  <p:slideViewPr>
    <p:cSldViewPr>
      <p:cViewPr>
        <p:scale>
          <a:sx n="69" d="100"/>
          <a:sy n="69" d="100"/>
        </p:scale>
        <p:origin x="-2004" y="-5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43323" y="3721473"/>
            <a:ext cx="5120640" cy="1581150"/>
          </a:xfrm>
        </p:spPr>
        <p:txBody>
          <a:bodyPr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13.04.2021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739896" y="1417320"/>
            <a:ext cx="5120640" cy="2304288"/>
          </a:xfrm>
        </p:spPr>
        <p:txBody>
          <a:bodyPr>
            <a:normAutofit/>
          </a:bodyPr>
          <a:lstStyle>
            <a:lvl1pPr>
              <a:defRPr sz="400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/>
          <p:cNvSpPr>
            <a:spLocks noChangeAspect="1" noEditPoints="1"/>
          </p:cNvSpPr>
          <p:nvPr/>
        </p:nvSpPr>
        <p:spPr bwMode="auto">
          <a:xfrm>
            <a:off x="5489634" y="0"/>
            <a:ext cx="3393768" cy="6858000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2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5" name="Title Placeholder 1"/>
          <p:cNvSpPr>
            <a:spLocks noGrp="1"/>
          </p:cNvSpPr>
          <p:nvPr>
            <p:ph type="title"/>
          </p:nvPr>
        </p:nvSpPr>
        <p:spPr>
          <a:xfrm>
            <a:off x="276225" y="228600"/>
            <a:ext cx="8591550" cy="1066801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274320" y="1298448"/>
            <a:ext cx="8595360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13.04.2021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Subtitle 2"/>
          <p:cNvSpPr>
            <a:spLocks noGrp="1"/>
          </p:cNvSpPr>
          <p:nvPr>
            <p:ph type="subTitle" idx="1"/>
          </p:nvPr>
        </p:nvSpPr>
        <p:spPr>
          <a:xfrm>
            <a:off x="3743324" y="1400174"/>
            <a:ext cx="5120640" cy="1476375"/>
          </a:xfrm>
        </p:spPr>
        <p:txBody>
          <a:bodyPr anchor="b" anchorCtr="0"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0" name="Freeform 7"/>
          <p:cNvSpPr>
            <a:spLocks noChangeAspect="1" noEditPoints="1"/>
          </p:cNvSpPr>
          <p:nvPr/>
        </p:nvSpPr>
        <p:spPr bwMode="auto">
          <a:xfrm>
            <a:off x="34289" y="136641"/>
            <a:ext cx="3326149" cy="6721359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733800" y="2895599"/>
            <a:ext cx="5129543" cy="2667001"/>
          </a:xfrm>
        </p:spPr>
        <p:txBody>
          <a:bodyPr anchor="t">
            <a:normAutofit/>
          </a:bodyPr>
          <a:lstStyle>
            <a:lvl1pPr>
              <a:defRPr kumimoji="0" lang="en-US" sz="4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5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5" y="1298448"/>
            <a:ext cx="4248150" cy="509587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15815" y="1298448"/>
            <a:ext cx="4248150" cy="509587"/>
          </a:xfrm>
        </p:spPr>
        <p:txBody>
          <a:bodyPr anchor="ctr">
            <a:normAutofit/>
          </a:bodyPr>
          <a:lstStyle>
            <a:lvl1pPr marL="0" indent="0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13.04.2021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13.04.2021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2834640" cy="1298448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11"/>
          <p:cNvSpPr>
            <a:spLocks noGrp="1"/>
          </p:cNvSpPr>
          <p:nvPr>
            <p:ph sz="quarter" idx="14"/>
          </p:nvPr>
        </p:nvSpPr>
        <p:spPr>
          <a:xfrm>
            <a:off x="3775935" y="533400"/>
            <a:ext cx="5063266" cy="57028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4" y="1539240"/>
            <a:ext cx="2834640" cy="4709160"/>
          </a:xfrm>
        </p:spPr>
        <p:txBody>
          <a:bodyPr>
            <a:normAutofit/>
          </a:bodyPr>
          <a:lstStyle>
            <a:lvl1pPr marL="0" indent="0">
              <a:buNone/>
              <a:defRPr lang="en-US" sz="1600" b="0" i="0" kern="1200" cap="none" spc="30" baseline="0" dirty="0" smtClean="0">
                <a:solidFill>
                  <a:schemeClr val="bg2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409950" y="0"/>
            <a:ext cx="5734050" cy="6858000"/>
          </a:xfrm>
        </p:spPr>
        <p:txBody>
          <a:bodyPr anchor="ctr" anchorCtr="0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13.04.2021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Title Placeholder 1"/>
          <p:cNvSpPr>
            <a:spLocks noGrp="1"/>
          </p:cNvSpPr>
          <p:nvPr>
            <p:ph type="title"/>
          </p:nvPr>
        </p:nvSpPr>
        <p:spPr>
          <a:xfrm>
            <a:off x="276224" y="228600"/>
            <a:ext cx="2834640" cy="1295399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274320" y="1536192"/>
            <a:ext cx="2834640" cy="471220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6225" y="1295400"/>
            <a:ext cx="8591550" cy="49339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13.04.2021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743324" y="6429375"/>
            <a:ext cx="4086225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600" b="1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txStyles>
    <p:titleStyle>
      <a:lvl1pPr algn="l" defTabSz="914400" rtl="0" eaLnBrk="1" latinLnBrk="0" hangingPunct="1">
        <a:spcBef>
          <a:spcPts val="400"/>
        </a:spcBef>
        <a:buNone/>
        <a:defRPr sz="3600" b="0" kern="1200" cap="none" spc="0" baseline="0">
          <a:solidFill>
            <a:schemeClr val="tx2"/>
          </a:solidFill>
          <a:latin typeface="+mj-lt"/>
          <a:ea typeface="+mj-ea"/>
          <a:cs typeface="Tunga" pitchFamily="2"/>
        </a:defRPr>
      </a:lvl1pPr>
    </p:titleStyle>
    <p:bodyStyle>
      <a:lvl1pPr marL="171450" indent="-173736" algn="l" defTabSz="914400" rtl="0" eaLnBrk="1" latinLnBrk="0" hangingPunct="1">
        <a:spcBef>
          <a:spcPts val="600"/>
        </a:spcBef>
        <a:spcAft>
          <a:spcPts val="0"/>
        </a:spcAft>
        <a:buClr>
          <a:schemeClr val="accent1"/>
        </a:buClr>
        <a:buFont typeface="Arial" pitchFamily="34" charset="0"/>
        <a:buChar char="•"/>
        <a:defRPr sz="2200" b="0" i="0" kern="1200" cap="none" spc="30" baseline="0">
          <a:solidFill>
            <a:schemeClr val="tx2"/>
          </a:solidFill>
          <a:latin typeface="+mn-lt"/>
          <a:ea typeface="+mn-ea"/>
          <a:cs typeface="Tahoma" pitchFamily="34" charset="0"/>
        </a:defRPr>
      </a:lvl1pPr>
      <a:lvl2pPr marL="34448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51593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Tahoma" pitchFamily="34" charset="0"/>
        </a:defRPr>
      </a:lvl3pPr>
      <a:lvl4pPr marL="68897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86042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Tahoma" pitchFamily="34" charset="0"/>
        </a:defRPr>
      </a:lvl5pPr>
      <a:lvl6pPr marL="105156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23444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41732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160020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11" Type="http://schemas.openxmlformats.org/officeDocument/2006/relationships/image" Target="../media/image32.jpeg"/><Relationship Id="rId5" Type="http://schemas.openxmlformats.org/officeDocument/2006/relationships/image" Target="../media/image26.jpeg"/><Relationship Id="rId10" Type="http://schemas.openxmlformats.org/officeDocument/2006/relationships/image" Target="../media/image31.jpeg"/><Relationship Id="rId4" Type="http://schemas.openxmlformats.org/officeDocument/2006/relationships/image" Target="../media/image25.jpeg"/><Relationship Id="rId9" Type="http://schemas.openxmlformats.org/officeDocument/2006/relationships/image" Target="../media/image3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12" Type="http://schemas.openxmlformats.org/officeDocument/2006/relationships/image" Target="../media/image49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11" Type="http://schemas.openxmlformats.org/officeDocument/2006/relationships/image" Target="../media/image48.jpeg"/><Relationship Id="rId5" Type="http://schemas.openxmlformats.org/officeDocument/2006/relationships/image" Target="../media/image42.jpeg"/><Relationship Id="rId10" Type="http://schemas.openxmlformats.org/officeDocument/2006/relationships/image" Target="../media/image47.jpeg"/><Relationship Id="rId4" Type="http://schemas.openxmlformats.org/officeDocument/2006/relationships/image" Target="../media/image41.jpeg"/><Relationship Id="rId9" Type="http://schemas.openxmlformats.org/officeDocument/2006/relationships/image" Target="../media/image46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jpeg"/><Relationship Id="rId13" Type="http://schemas.openxmlformats.org/officeDocument/2006/relationships/image" Target="../media/image61.jpeg"/><Relationship Id="rId3" Type="http://schemas.openxmlformats.org/officeDocument/2006/relationships/image" Target="../media/image51.jpeg"/><Relationship Id="rId7" Type="http://schemas.openxmlformats.org/officeDocument/2006/relationships/image" Target="../media/image55.jpeg"/><Relationship Id="rId12" Type="http://schemas.openxmlformats.org/officeDocument/2006/relationships/image" Target="../media/image60.png"/><Relationship Id="rId17" Type="http://schemas.openxmlformats.org/officeDocument/2006/relationships/image" Target="../media/image65.jpeg"/><Relationship Id="rId2" Type="http://schemas.openxmlformats.org/officeDocument/2006/relationships/image" Target="../media/image50.jpeg"/><Relationship Id="rId16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jpeg"/><Relationship Id="rId11" Type="http://schemas.openxmlformats.org/officeDocument/2006/relationships/image" Target="../media/image59.jpeg"/><Relationship Id="rId5" Type="http://schemas.openxmlformats.org/officeDocument/2006/relationships/image" Target="../media/image53.png"/><Relationship Id="rId15" Type="http://schemas.openxmlformats.org/officeDocument/2006/relationships/image" Target="../media/image63.png"/><Relationship Id="rId10" Type="http://schemas.openxmlformats.org/officeDocument/2006/relationships/image" Target="../media/image58.jpeg"/><Relationship Id="rId4" Type="http://schemas.openxmlformats.org/officeDocument/2006/relationships/image" Target="../media/image52.jpeg"/><Relationship Id="rId9" Type="http://schemas.openxmlformats.org/officeDocument/2006/relationships/image" Target="../media/image57.jpeg"/><Relationship Id="rId14" Type="http://schemas.openxmlformats.org/officeDocument/2006/relationships/image" Target="../media/image6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71600" y="5373216"/>
            <a:ext cx="4680520" cy="882119"/>
          </a:xfrm>
        </p:spPr>
        <p:txBody>
          <a:bodyPr>
            <a:normAutofit fontScale="77500" lnSpcReduction="20000"/>
          </a:bodyPr>
          <a:lstStyle/>
          <a:p>
            <a:r>
              <a:rPr lang="ru-RU" sz="2400" dirty="0">
                <a:solidFill>
                  <a:schemeClr val="tx1"/>
                </a:solidFill>
              </a:rPr>
              <a:t>Воспитатель 1 кв. категории </a:t>
            </a:r>
            <a:endParaRPr lang="ru-RU" sz="2400" dirty="0" smtClean="0">
              <a:solidFill>
                <a:schemeClr val="tx1"/>
              </a:solidFill>
            </a:endParaRPr>
          </a:p>
          <a:p>
            <a:r>
              <a:rPr lang="ru-RU" sz="2400" dirty="0" smtClean="0">
                <a:solidFill>
                  <a:schemeClr val="tx1"/>
                </a:solidFill>
              </a:rPr>
              <a:t>МАДОУ </a:t>
            </a:r>
            <a:r>
              <a:rPr lang="ru-RU" sz="2400" dirty="0">
                <a:solidFill>
                  <a:schemeClr val="tx1"/>
                </a:solidFill>
              </a:rPr>
              <a:t>Д/с № </a:t>
            </a:r>
            <a:r>
              <a:rPr lang="ru-RU" sz="2400" dirty="0" smtClean="0">
                <a:solidFill>
                  <a:schemeClr val="tx1"/>
                </a:solidFill>
              </a:rPr>
              <a:t>50 г.  ГО Ревда.</a:t>
            </a:r>
            <a:r>
              <a:rPr lang="ru-RU" sz="2400" dirty="0">
                <a:solidFill>
                  <a:schemeClr val="tx1"/>
                </a:solidFill>
              </a:rPr>
              <a:t/>
            </a:r>
            <a:br>
              <a:rPr lang="ru-RU" sz="2400" dirty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1628800"/>
            <a:ext cx="3816424" cy="3672408"/>
          </a:xfrm>
        </p:spPr>
        <p:txBody>
          <a:bodyPr>
            <a:normAutofit/>
          </a:bodyPr>
          <a:lstStyle/>
          <a:p>
            <a:r>
              <a:rPr lang="ru-RU" sz="4400" i="1" dirty="0" smtClean="0">
                <a:solidFill>
                  <a:srgbClr val="E64862"/>
                </a:solidFill>
                <a:effectLst/>
              </a:rPr>
              <a:t>Зиновьева  </a:t>
            </a:r>
            <a:r>
              <a:rPr lang="ru-RU" sz="4400" i="1" dirty="0">
                <a:solidFill>
                  <a:srgbClr val="E64862"/>
                </a:solidFill>
                <a:effectLst/>
              </a:rPr>
              <a:t>Ольга Семёновна</a:t>
            </a:r>
            <a:r>
              <a:rPr lang="ru-RU" sz="4400" i="1" dirty="0">
                <a:effectLst/>
              </a:rPr>
              <a:t/>
            </a:r>
            <a:br>
              <a:rPr lang="ru-RU" sz="4400" i="1" dirty="0">
                <a:effectLst/>
              </a:rPr>
            </a:br>
            <a:r>
              <a:rPr lang="ru-RU" sz="4400" i="1" dirty="0">
                <a:effectLst/>
              </a:rPr>
              <a:t/>
            </a:r>
            <a:br>
              <a:rPr lang="ru-RU" sz="4400" i="1" dirty="0">
                <a:effectLst/>
              </a:rPr>
            </a:br>
            <a:endParaRPr lang="ru-RU" sz="4400" i="1" dirty="0"/>
          </a:p>
        </p:txBody>
      </p:sp>
      <p:pic>
        <p:nvPicPr>
          <p:cNvPr id="1026" name="Picture 2" descr="C:\Users\Хозяйка\Desktop\зос\100_343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4369" y="476672"/>
            <a:ext cx="3528392" cy="470377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075067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Users\Хозяйка\Desktop\зос\WP_20160901_02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9058" y="3786190"/>
            <a:ext cx="5028831" cy="283154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Хозяйка\Desktop\зос\IMG_815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28" y="428604"/>
            <a:ext cx="3941357" cy="262757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9" descr="C:\Users\Хозяйка\Desktop\зос\зос\100_222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82" y="4714884"/>
            <a:ext cx="2643204" cy="198272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C:\Users\Хозяйка\Desktop\зос\зос\1477738918792_1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2221" t="-304" b="6073"/>
          <a:stretch/>
        </p:blipFill>
        <p:spPr bwMode="auto">
          <a:xfrm>
            <a:off x="142844" y="214290"/>
            <a:ext cx="1138604" cy="264320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Прямоугольник 17"/>
          <p:cNvSpPr/>
          <p:nvPr/>
        </p:nvSpPr>
        <p:spPr>
          <a:xfrm>
            <a:off x="1285852" y="142852"/>
            <a:ext cx="364333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Я гордо скажу вам, 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Что я </a:t>
            </a:r>
            <a:r>
              <a:rPr lang="ru-RU" sz="2400" dirty="0" smtClean="0"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воспитатель,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 это не просто работа </a:t>
            </a:r>
            <a:r>
              <a:rPr lang="ru-RU" sz="2400" dirty="0" smtClean="0"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	         судьба. 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свете профессий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Есть очень   много,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Но эта профессия точно –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		моя. 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2" name="Picture 2" descr="E:\фотки к конк\WP_20170206_01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57224" y="2928934"/>
            <a:ext cx="2939404" cy="165507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454727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85728"/>
            <a:ext cx="4357718" cy="2714644"/>
          </a:xfrm>
        </p:spPr>
        <p:txBody>
          <a:bodyPr>
            <a:no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Уж 35 лет прихожу я к ребятам,</a:t>
            </a:r>
            <a:r>
              <a:rPr lang="ru-RU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Учу их всему: и играть,  и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		 дружить, </a:t>
            </a:r>
            <a:r>
              <a:rPr lang="ru-RU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Сейчас уж и бывшие мои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	          дошколята</a:t>
            </a:r>
            <a:r>
              <a:rPr lang="ru-RU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Стали своих мне детей 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	           приводить.</a:t>
            </a:r>
            <a:endParaRPr lang="ru-RU" sz="2400" dirty="0"/>
          </a:p>
        </p:txBody>
      </p:sp>
      <p:pic>
        <p:nvPicPr>
          <p:cNvPr id="4" name="Picture 2" descr="C:\Users\Хозяйка\Desktop\зос\1 августа.jpg"/>
          <p:cNvPicPr>
            <a:picLocks noGrp="1" noChangeAspect="1" noChangeArrowheads="1"/>
          </p:cNvPicPr>
          <p:nvPr>
            <p:ph sz="quarter" idx="13"/>
          </p:nvPr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0162" r="14801"/>
          <a:stretch/>
        </p:blipFill>
        <p:spPr bwMode="auto">
          <a:xfrm>
            <a:off x="214282" y="3214686"/>
            <a:ext cx="4574256" cy="34385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:\Users\Хозяйка\Desktop\зос\оля\image (4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5063" y="3571877"/>
            <a:ext cx="3775026" cy="30003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Хозяйка\Desktop\зос\DSCN538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14290"/>
            <a:ext cx="4421951" cy="331683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Хозяйка\Desktop\зос\зос\100_3552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068960"/>
            <a:ext cx="4731577" cy="354868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Хозяйка\Desktop\зос\зос\IMG_394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16632"/>
            <a:ext cx="4968552" cy="331236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4143372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Дома я бабушка, мама, жена,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33 года мы с мужем уж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вместе.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Дети и внуки отрада моя,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 ними не очень посидишь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ты на месте.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E:\оля\фото 123\100_4042.JPG"/>
          <p:cNvPicPr>
            <a:picLocks noChangeAspect="1" noChangeArrowheads="1"/>
          </p:cNvPicPr>
          <p:nvPr/>
        </p:nvPicPr>
        <p:blipFill>
          <a:blip r:embed="rId4" cstate="print"/>
          <a:srcRect l="12819" r="13310" b="55043"/>
          <a:stretch>
            <a:fillRect/>
          </a:stretch>
        </p:blipFill>
        <p:spPr bwMode="auto">
          <a:xfrm>
            <a:off x="5075436" y="3786190"/>
            <a:ext cx="3782844" cy="18030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4212692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-1" y="0"/>
            <a:ext cx="5286381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Только весеннее солнце проглянет,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Меня уж на грядки в саду сразу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тянет.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Очень люблю заниматься я садом,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5" descr="C:\Users\Хозяйка\Desktop\зос\оля\Фото010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116" y="1571612"/>
            <a:ext cx="2797719" cy="209828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C:\Users\Хозяйка\Desktop\зос\оля\Фото011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902" y="571480"/>
            <a:ext cx="2952098" cy="221407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9" descr="C:\Users\Хозяйка\Desktop\зос\оля\Фото010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96" y="4429132"/>
            <a:ext cx="2813711" cy="211028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C:\Users\Хозяйка\Desktop\зос\оля\Фото010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8992" y="4071942"/>
            <a:ext cx="2726432" cy="214311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C:\Users\Хозяйка\Desktop\зос\оля\Фото011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8851" y="3143248"/>
            <a:ext cx="2885149" cy="216386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2" descr="C:\Users\Хозяйка\Desktop\зос\оля\Фото0062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58" y="1857364"/>
            <a:ext cx="2857520" cy="20409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786727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6225" y="228600"/>
            <a:ext cx="7010419" cy="2128830"/>
          </a:xfrm>
        </p:spPr>
        <p:txBody>
          <a:bodyPr>
            <a:norm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Да и к зиме подготовиться надо.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Банки с соленьями я закручу,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Друзей и родных угостить я хочу.</a:t>
            </a:r>
            <a:endParaRPr lang="ru-RU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E:\Новая папка\100_4070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43240" y="2500306"/>
            <a:ext cx="2908703" cy="3878270"/>
          </a:xfrm>
          <a:prstGeom prst="rect">
            <a:avLst/>
          </a:prstGeom>
          <a:noFill/>
        </p:spPr>
      </p:pic>
      <p:pic>
        <p:nvPicPr>
          <p:cNvPr id="1027" name="Picture 3" descr="E:\Новая папка\100_407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928934"/>
            <a:ext cx="2641230" cy="3521077"/>
          </a:xfrm>
          <a:prstGeom prst="rect">
            <a:avLst/>
          </a:prstGeom>
          <a:noFill/>
        </p:spPr>
      </p:pic>
      <p:pic>
        <p:nvPicPr>
          <p:cNvPr id="6" name="Picture 8" descr="C:\Users\Хозяйка\Desktop\зос\оля\Фото010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2198" y="2357430"/>
            <a:ext cx="2783087" cy="208731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9" descr="C:\Users\Хозяйка\Desktop\зос\зос\100_399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2330" y="188641"/>
            <a:ext cx="1937002" cy="25822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C:\Users\Хозяйка\Desktop\зос\зос\100_396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58" y="2143116"/>
            <a:ext cx="1785950" cy="238088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C:\Users\Хозяйка\Desktop\зос\оля\image (2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4942" y="285728"/>
            <a:ext cx="1768712" cy="176871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285720" y="428604"/>
            <a:ext cx="535785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Ну и в последние годы мы с мужем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Стали по странам разным кататься,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Африке, Турции, Индии, Таиланде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Чем-то удивительным полюбоваться.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E:\оля\фото 123\таиланд 60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7686" y="2214554"/>
            <a:ext cx="2639057" cy="1979609"/>
          </a:xfrm>
          <a:prstGeom prst="rect">
            <a:avLst/>
          </a:prstGeom>
          <a:noFill/>
        </p:spPr>
      </p:pic>
      <p:pic>
        <p:nvPicPr>
          <p:cNvPr id="2051" name="Picture 3" descr="E:\оля\фото 123\таиланд 57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14546" y="2143116"/>
            <a:ext cx="2105359" cy="2806697"/>
          </a:xfrm>
          <a:prstGeom prst="rect">
            <a:avLst/>
          </a:prstGeom>
          <a:noFill/>
        </p:spPr>
      </p:pic>
      <p:pic>
        <p:nvPicPr>
          <p:cNvPr id="2052" name="Picture 4" descr="E:\оля\фото 123\таиланд 441.jpg"/>
          <p:cNvPicPr>
            <a:picLocks noChangeAspect="1" noChangeArrowheads="1"/>
          </p:cNvPicPr>
          <p:nvPr/>
        </p:nvPicPr>
        <p:blipFill>
          <a:blip r:embed="rId7" cstate="print"/>
          <a:srcRect l="5967" r="22424"/>
          <a:stretch>
            <a:fillRect/>
          </a:stretch>
        </p:blipFill>
        <p:spPr bwMode="auto">
          <a:xfrm>
            <a:off x="4500562" y="4286256"/>
            <a:ext cx="2455069" cy="2571744"/>
          </a:xfrm>
          <a:prstGeom prst="rect">
            <a:avLst/>
          </a:prstGeom>
          <a:noFill/>
        </p:spPr>
      </p:pic>
      <p:pic>
        <p:nvPicPr>
          <p:cNvPr id="2053" name="Picture 5" descr="E:\оля\фото 123\таиланд 399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14546" y="4929198"/>
            <a:ext cx="2190383" cy="1643050"/>
          </a:xfrm>
          <a:prstGeom prst="rect">
            <a:avLst/>
          </a:prstGeom>
          <a:noFill/>
        </p:spPr>
      </p:pic>
      <p:pic>
        <p:nvPicPr>
          <p:cNvPr id="2054" name="Picture 6" descr="E:\оля\фото 123\таиланд 292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4929198"/>
            <a:ext cx="1972409" cy="1479543"/>
          </a:xfrm>
          <a:prstGeom prst="rect">
            <a:avLst/>
          </a:prstGeom>
          <a:noFill/>
        </p:spPr>
      </p:pic>
      <p:pic>
        <p:nvPicPr>
          <p:cNvPr id="2055" name="Picture 7" descr="E:\оля\фото 123\таиланд 248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953617" y="5214950"/>
            <a:ext cx="2190383" cy="1643050"/>
          </a:xfrm>
          <a:prstGeom prst="rect">
            <a:avLst/>
          </a:prstGeom>
          <a:noFill/>
        </p:spPr>
      </p:pic>
      <p:pic>
        <p:nvPicPr>
          <p:cNvPr id="2056" name="Picture 8" descr="E:\оля\фото 123\P1010119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072330" y="2714620"/>
            <a:ext cx="1768091" cy="23574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410622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Users\Хозяйка\Desktop\зос\оля\43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02" y="4071942"/>
            <a:ext cx="3306763" cy="248046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Хозяйка\Desktop\зос\оля\imag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8" y="428604"/>
            <a:ext cx="3117329" cy="311732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Хозяйка\Desktop\зос\зос\100_265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572264" y="3714752"/>
            <a:ext cx="2131861" cy="284202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74320" y="285728"/>
            <a:ext cx="5369250" cy="1714512"/>
          </a:xfrm>
        </p:spPr>
        <p:txBody>
          <a:bodyPr/>
          <a:lstStyle/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экскурсии ездим, и делаем фото,</a:t>
            </a:r>
            <a:endParaRPr lang="ru-RU" sz="10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Что-то на память привезти нам охота.</a:t>
            </a:r>
            <a:endParaRPr lang="ru-RU" sz="10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Оформляю потом альбом со стихами,</a:t>
            </a:r>
            <a:endParaRPr lang="ru-RU" sz="10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 смотрим его вместе с друзьями.</a:t>
            </a:r>
            <a:endParaRPr lang="ru-RU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ru-RU" dirty="0"/>
          </a:p>
        </p:txBody>
      </p:sp>
      <p:pic>
        <p:nvPicPr>
          <p:cNvPr id="7" name="Picture 2" descr="C:\Users\Хозяйка\Desktop\зос\оля\100_873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31" y="4572008"/>
            <a:ext cx="2725045" cy="204378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Хозяйка\Desktop\зос\оля\100_9777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2285992"/>
            <a:ext cx="2755800" cy="206718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E:\оля\фото 123\100_3899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00364" y="2000240"/>
            <a:ext cx="2592383" cy="19445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261976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274320" y="357166"/>
            <a:ext cx="8595360" cy="185738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Ещё вечерами люблю мастерить,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Использую всё, что под руки попало.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Ракушки и перья, бумагу, картон,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Знакомым дарю в дни рожденья не мало.</a:t>
            </a:r>
          </a:p>
        </p:txBody>
      </p:sp>
      <p:pic>
        <p:nvPicPr>
          <p:cNvPr id="4098" name="Picture 2" descr="E:\Новая папка\100_40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00892" y="214290"/>
            <a:ext cx="1944597" cy="2592382"/>
          </a:xfrm>
          <a:prstGeom prst="rect">
            <a:avLst/>
          </a:prstGeom>
          <a:noFill/>
        </p:spPr>
      </p:pic>
      <p:pic>
        <p:nvPicPr>
          <p:cNvPr id="4099" name="Picture 3" descr="E:\Новая папка\100_408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2071678"/>
            <a:ext cx="2051773" cy="2735259"/>
          </a:xfrm>
          <a:prstGeom prst="rect">
            <a:avLst/>
          </a:prstGeom>
          <a:noFill/>
        </p:spPr>
      </p:pic>
      <p:pic>
        <p:nvPicPr>
          <p:cNvPr id="4100" name="Picture 4" descr="E:\Новая папка\100_4085.JPG"/>
          <p:cNvPicPr>
            <a:picLocks noChangeAspect="1" noChangeArrowheads="1"/>
          </p:cNvPicPr>
          <p:nvPr/>
        </p:nvPicPr>
        <p:blipFill>
          <a:blip r:embed="rId4" cstate="print"/>
          <a:srcRect l="18430" t="28705" r="16811" b="9469"/>
          <a:stretch>
            <a:fillRect/>
          </a:stretch>
        </p:blipFill>
        <p:spPr bwMode="auto">
          <a:xfrm>
            <a:off x="4643438" y="4929198"/>
            <a:ext cx="1234876" cy="1571660"/>
          </a:xfrm>
          <a:prstGeom prst="rect">
            <a:avLst/>
          </a:prstGeom>
          <a:noFill/>
        </p:spPr>
      </p:pic>
      <p:pic>
        <p:nvPicPr>
          <p:cNvPr id="4101" name="Picture 5" descr="E:\Новая папка\100_4087.JPG"/>
          <p:cNvPicPr>
            <a:picLocks noChangeAspect="1" noChangeArrowheads="1"/>
          </p:cNvPicPr>
          <p:nvPr/>
        </p:nvPicPr>
        <p:blipFill>
          <a:blip r:embed="rId5" cstate="print"/>
          <a:srcRect t="17673" b="14159"/>
          <a:stretch>
            <a:fillRect/>
          </a:stretch>
        </p:blipFill>
        <p:spPr bwMode="auto">
          <a:xfrm>
            <a:off x="2643174" y="4857760"/>
            <a:ext cx="1908171" cy="1734066"/>
          </a:xfrm>
          <a:prstGeom prst="rect">
            <a:avLst/>
          </a:prstGeom>
          <a:noFill/>
        </p:spPr>
      </p:pic>
      <p:pic>
        <p:nvPicPr>
          <p:cNvPr id="4102" name="Picture 6" descr="E:\Новая папка\100_409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29190" y="2071678"/>
            <a:ext cx="1908171" cy="2543821"/>
          </a:xfrm>
          <a:prstGeom prst="rect">
            <a:avLst/>
          </a:prstGeom>
          <a:noFill/>
        </p:spPr>
      </p:pic>
      <p:pic>
        <p:nvPicPr>
          <p:cNvPr id="4103" name="Picture 7" descr="E:\Новая папка\100_409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2844" y="2071678"/>
            <a:ext cx="2286016" cy="3047534"/>
          </a:xfrm>
          <a:prstGeom prst="rect">
            <a:avLst/>
          </a:prstGeom>
          <a:noFill/>
        </p:spPr>
      </p:pic>
      <p:pic>
        <p:nvPicPr>
          <p:cNvPr id="4104" name="Picture 8" descr="E:\Новая папка\100_4094.JPG"/>
          <p:cNvPicPr>
            <a:picLocks noChangeAspect="1" noChangeArrowheads="1"/>
          </p:cNvPicPr>
          <p:nvPr/>
        </p:nvPicPr>
        <p:blipFill>
          <a:blip r:embed="rId8" cstate="print"/>
          <a:srcRect t="20644" b="5038"/>
          <a:stretch>
            <a:fillRect/>
          </a:stretch>
        </p:blipFill>
        <p:spPr bwMode="auto">
          <a:xfrm>
            <a:off x="214282" y="5286388"/>
            <a:ext cx="2306631" cy="1285884"/>
          </a:xfrm>
          <a:prstGeom prst="rect">
            <a:avLst/>
          </a:prstGeom>
          <a:noFill/>
        </p:spPr>
      </p:pic>
      <p:pic>
        <p:nvPicPr>
          <p:cNvPr id="13" name="Picture 4" descr="E:\зос\зос\100_1148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500958" y="2928934"/>
            <a:ext cx="1357322" cy="1809473"/>
          </a:xfrm>
          <a:prstGeom prst="rect">
            <a:avLst/>
          </a:prstGeom>
          <a:noFill/>
        </p:spPr>
      </p:pic>
      <p:pic>
        <p:nvPicPr>
          <p:cNvPr id="14" name="Picture 3" descr="E:\зос\зос\100_0253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000760" y="4714884"/>
            <a:ext cx="1393246" cy="1857364"/>
          </a:xfrm>
          <a:prstGeom prst="rect">
            <a:avLst/>
          </a:prstGeom>
          <a:noFill/>
        </p:spPr>
      </p:pic>
      <p:pic>
        <p:nvPicPr>
          <p:cNvPr id="16" name="Picture 3" descr="C:\Users\Admin\Desktop\olqa\фотки\100KM320\100_9870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500958" y="4786322"/>
            <a:ext cx="1428760" cy="1904709"/>
          </a:xfrm>
          <a:prstGeom prst="rect">
            <a:avLst/>
          </a:prstGeom>
          <a:noFill/>
        </p:spPr>
      </p:pic>
      <p:pic>
        <p:nvPicPr>
          <p:cNvPr id="17" name="Picture 2" descr="C:\Users\Admin\Desktop\olqa\фотки\100KM320\100_9877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715008" y="214290"/>
            <a:ext cx="1163581" cy="155119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274320" y="214290"/>
            <a:ext cx="5154936" cy="2071702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Учу мастерить и ребяток своих, 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Веду я кружок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«Умелые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ручки»,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Работы на конкурсы мы посылаем,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Дипломы и грамоты за них получаем</a:t>
            </a:r>
            <a:r>
              <a:rPr lang="ru-RU" dirty="0" smtClean="0"/>
              <a:t>.</a:t>
            </a:r>
          </a:p>
        </p:txBody>
      </p:sp>
      <p:pic>
        <p:nvPicPr>
          <p:cNvPr id="6146" name="Picture 2" descr="E:\фотки к конк\100_31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43834" y="214290"/>
            <a:ext cx="1232485" cy="1643050"/>
          </a:xfrm>
          <a:prstGeom prst="rect">
            <a:avLst/>
          </a:prstGeom>
          <a:noFill/>
        </p:spPr>
      </p:pic>
      <p:pic>
        <p:nvPicPr>
          <p:cNvPr id="6149" name="Picture 5" descr="E:\оля\дипломы в презент\image from Грамота Упоровым Мама моей мечты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4357694"/>
            <a:ext cx="1379818" cy="1893829"/>
          </a:xfrm>
          <a:prstGeom prst="rect">
            <a:avLst/>
          </a:prstGeom>
          <a:noFill/>
        </p:spPr>
      </p:pic>
      <p:pic>
        <p:nvPicPr>
          <p:cNvPr id="6150" name="Picture 6" descr="E:\оля\дипломы в презент\Алексеева Соня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43042" y="4500570"/>
            <a:ext cx="1252694" cy="1771618"/>
          </a:xfrm>
          <a:prstGeom prst="rect">
            <a:avLst/>
          </a:prstGeom>
          <a:noFill/>
        </p:spPr>
      </p:pic>
      <p:pic>
        <p:nvPicPr>
          <p:cNvPr id="6151" name="Picture 7" descr="E:\оля\дипломы в презент\Алексеева-София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3714752"/>
            <a:ext cx="1111077" cy="1571636"/>
          </a:xfrm>
          <a:prstGeom prst="rect">
            <a:avLst/>
          </a:prstGeom>
          <a:noFill/>
        </p:spPr>
      </p:pic>
      <p:pic>
        <p:nvPicPr>
          <p:cNvPr id="6152" name="Picture 8" descr="E:\оля\дипломы в презент\Андреев Алёша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20" y="2143116"/>
            <a:ext cx="1098275" cy="1553231"/>
          </a:xfrm>
          <a:prstGeom prst="rect">
            <a:avLst/>
          </a:prstGeom>
          <a:noFill/>
        </p:spPr>
      </p:pic>
      <p:pic>
        <p:nvPicPr>
          <p:cNvPr id="6153" name="Picture 9" descr="E:\оля\дипломы в презент\д2.jpe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29322" y="4714884"/>
            <a:ext cx="1394395" cy="1919287"/>
          </a:xfrm>
          <a:prstGeom prst="rect">
            <a:avLst/>
          </a:prstGeom>
          <a:noFill/>
        </p:spPr>
      </p:pic>
      <p:pic>
        <p:nvPicPr>
          <p:cNvPr id="6154" name="Picture 10" descr="E:\оля\дипломы в презент\д4.jpe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42910" y="5449855"/>
            <a:ext cx="1023041" cy="1408145"/>
          </a:xfrm>
          <a:prstGeom prst="rect">
            <a:avLst/>
          </a:prstGeom>
          <a:noFill/>
        </p:spPr>
      </p:pic>
      <p:pic>
        <p:nvPicPr>
          <p:cNvPr id="6155" name="Picture 11" descr="E:\оля\дипломы в презент\д5.jpe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72066" y="428604"/>
            <a:ext cx="1193722" cy="1643074"/>
          </a:xfrm>
          <a:prstGeom prst="rect">
            <a:avLst/>
          </a:prstGeom>
          <a:noFill/>
        </p:spPr>
      </p:pic>
      <p:pic>
        <p:nvPicPr>
          <p:cNvPr id="6156" name="Picture 12" descr="E:\оля\дипломы в презент\Зиновьева Ольга Семёновна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929190" y="2357430"/>
            <a:ext cx="1285884" cy="1818904"/>
          </a:xfrm>
          <a:prstGeom prst="rect">
            <a:avLst/>
          </a:prstGeom>
          <a:noFill/>
        </p:spPr>
      </p:pic>
      <p:pic>
        <p:nvPicPr>
          <p:cNvPr id="6157" name="Picture 13" descr="E:\оля\дипломы в презент\Зиновьева ОС - Балашова А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857356" y="2357430"/>
            <a:ext cx="1439036" cy="1982764"/>
          </a:xfrm>
          <a:prstGeom prst="rect">
            <a:avLst/>
          </a:prstGeom>
          <a:noFill/>
        </p:spPr>
      </p:pic>
      <p:pic>
        <p:nvPicPr>
          <p:cNvPr id="6158" name="Picture 14" descr="E:\оля\дипломы в презент\Зиновьева-Ольга-Семёновна (1)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286512" y="2143116"/>
            <a:ext cx="1181100" cy="1670685"/>
          </a:xfrm>
          <a:prstGeom prst="rect">
            <a:avLst/>
          </a:prstGeom>
          <a:noFill/>
        </p:spPr>
      </p:pic>
      <p:pic>
        <p:nvPicPr>
          <p:cNvPr id="6159" name="Picture 15" descr="E:\оля\дипломы в презент\Кохненко Миша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429520" y="4071942"/>
            <a:ext cx="1262768" cy="1785950"/>
          </a:xfrm>
          <a:prstGeom prst="rect">
            <a:avLst/>
          </a:prstGeom>
          <a:noFill/>
        </p:spPr>
      </p:pic>
      <p:pic>
        <p:nvPicPr>
          <p:cNvPr id="6160" name="Picture 16" descr="E:\оля\дипломы в презент\Прислонов Женя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643834" y="2000240"/>
            <a:ext cx="1231077" cy="1741129"/>
          </a:xfrm>
          <a:prstGeom prst="rect">
            <a:avLst/>
          </a:prstGeom>
          <a:noFill/>
        </p:spPr>
      </p:pic>
      <p:pic>
        <p:nvPicPr>
          <p:cNvPr id="6161" name="Picture 17" descr="E:\оля\дипломы в презент\Упорова-Маша-и-Даша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3428992" y="1928802"/>
            <a:ext cx="1383114" cy="1956437"/>
          </a:xfrm>
          <a:prstGeom prst="rect">
            <a:avLst/>
          </a:prstGeom>
          <a:noFill/>
        </p:spPr>
      </p:pic>
      <p:pic>
        <p:nvPicPr>
          <p:cNvPr id="6162" name="Picture 18" descr="E:\оля\дипломы в презент\Хасанов Арсений.jp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6357950" y="285728"/>
            <a:ext cx="1214446" cy="1717608"/>
          </a:xfrm>
          <a:prstGeom prst="rect">
            <a:avLst/>
          </a:prstGeom>
          <a:noFill/>
        </p:spPr>
      </p:pic>
      <p:pic>
        <p:nvPicPr>
          <p:cNvPr id="21" name="Picture 2" descr="C:\Documents and Settings\SEGA\Рабочий стол\Новая папка\100_9223.JP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3071802" y="4429132"/>
            <a:ext cx="1247768" cy="16636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ho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SOHO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HO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7000"/>
                <a:satMod val="150000"/>
              </a:schemeClr>
            </a:gs>
            <a:gs pos="30000">
              <a:schemeClr val="phClr">
                <a:shade val="94000"/>
                <a:satMod val="130000"/>
              </a:schemeClr>
            </a:gs>
            <a:gs pos="45000">
              <a:schemeClr val="phClr">
                <a:shade val="100000"/>
                <a:satMod val="120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4000"/>
                <a:satMod val="130000"/>
              </a:schemeClr>
            </a:gs>
            <a:gs pos="100000">
              <a:schemeClr val="phClr">
                <a:shade val="67000"/>
                <a:satMod val="15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700000"/>
            </a:lightRig>
          </a:scene3d>
          <a:sp3d contourW="19050">
            <a:bevelT w="31750" h="38100"/>
            <a:contourClr>
              <a:schemeClr val="phClr">
                <a:shade val="15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4000"/>
                <a:satMod val="210000"/>
              </a:schemeClr>
            </a:gs>
            <a:gs pos="40000">
              <a:schemeClr val="phClr">
                <a:tint val="72000"/>
                <a:shade val="99000"/>
                <a:satMod val="200000"/>
              </a:schemeClr>
            </a:gs>
            <a:gs pos="100000">
              <a:schemeClr val="phClr">
                <a:tint val="100000"/>
                <a:shade val="30000"/>
                <a:alpha val="100000"/>
                <a:satMod val="17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86000"/>
                <a:alpha val="90000"/>
              </a:schemeClr>
              <a:schemeClr val="phClr">
                <a:shade val="49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TM01790493[[fn=SOHO]]</Template>
  <TotalTime>248</TotalTime>
  <Words>210</Words>
  <Application>Microsoft Office PowerPoint</Application>
  <PresentationFormat>Экран (4:3)</PresentationFormat>
  <Paragraphs>41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Soho</vt:lpstr>
      <vt:lpstr>Зиновьева  Ольга Семёновна  </vt:lpstr>
      <vt:lpstr>Слайд 2</vt:lpstr>
      <vt:lpstr>Уж 35 лет прихожу я к ребятам, Учу их всему: и играть,  и     дружить,  Сейчас уж и бывшие мои             дошколята Стали своих мне детей               приводить.</vt:lpstr>
      <vt:lpstr>Слайд 4</vt:lpstr>
      <vt:lpstr>Слайд 5</vt:lpstr>
      <vt:lpstr>Да и к зиме подготовиться надо. Банки с соленьями я закручу, Друзей и родных угостить я хочу.</vt:lpstr>
      <vt:lpstr>Слайд 7</vt:lpstr>
      <vt:lpstr>Слайд 8</vt:lpstr>
      <vt:lpstr>  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Зиновьева  Ольга Семёновна  </dc:title>
  <dc:creator>Хозяйка</dc:creator>
  <cp:lastModifiedBy>Компьютер</cp:lastModifiedBy>
  <cp:revision>35</cp:revision>
  <dcterms:created xsi:type="dcterms:W3CDTF">2017-03-21T10:03:03Z</dcterms:created>
  <dcterms:modified xsi:type="dcterms:W3CDTF">2021-04-13T10:30:42Z</dcterms:modified>
</cp:coreProperties>
</file>